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62" r:id="rId2"/>
    <p:sldId id="258" r:id="rId3"/>
    <p:sldId id="259" r:id="rId4"/>
    <p:sldId id="260" r:id="rId5"/>
    <p:sldId id="263" r:id="rId6"/>
  </p:sldIdLst>
  <p:sldSz cx="7556500" cy="10693400"/>
  <p:notesSz cx="7556500" cy="10693400"/>
  <p:embeddedFontLst>
    <p:embeddedFont>
      <p:font typeface="Calibri" panose="020F0502020204030204" pitchFamily="34" charset="0"/>
      <p:regular r:id="rId7"/>
      <p:bold r:id="rId8"/>
      <p:italic r:id="rId9"/>
      <p:boldItalic r:id="rId10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6" d="100"/>
          <a:sy n="106" d="100"/>
        </p:scale>
        <p:origin x="-4344" y="21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2.fntdata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font" Target="fonts/font1.fntdata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font" Target="fonts/font3.fntdata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6737" y="3314954"/>
            <a:ext cx="6423025" cy="22456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3475" y="5988304"/>
            <a:ext cx="5289550" cy="2673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4/6/2020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4/6/2020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77825" y="2459482"/>
            <a:ext cx="3287077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891597" y="2459482"/>
            <a:ext cx="3287077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4/6/2020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4/6/2020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4/6/2020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77825" y="427736"/>
            <a:ext cx="6800850" cy="17109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7825" y="2459482"/>
            <a:ext cx="6800850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69210" y="9944862"/>
            <a:ext cx="2418080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7825" y="9944862"/>
            <a:ext cx="173799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4/6/2020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440680" y="9944862"/>
            <a:ext cx="173799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7825" y="427736"/>
            <a:ext cx="6800850" cy="2215991"/>
          </a:xfrm>
        </p:spPr>
        <p:txBody>
          <a:bodyPr/>
          <a:lstStyle/>
          <a:p>
            <a:pPr algn="ctr"/>
            <a:r>
              <a:rPr lang="ru-RU" sz="36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Рекомендации родителям и педагогам для сохранения и поддержания психологического здоровья детей и подростков</a:t>
            </a:r>
            <a:endParaRPr lang="ru-RU" sz="36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1\Desktop\удаленка\сайт\корона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50" y="3670300"/>
            <a:ext cx="6858000" cy="624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25208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-31750" y="0"/>
            <a:ext cx="7507748" cy="106934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7458996" cy="106934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7458996" cy="106934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35050" y="1231900"/>
            <a:ext cx="4632325" cy="72943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3600" b="1" kern="0" dirty="0">
                <a:solidFill>
                  <a:srgbClr val="1F497D">
                    <a:lumMod val="60000"/>
                    <a:lumOff val="40000"/>
                  </a:srgbClr>
                </a:solidFill>
              </a:rPr>
              <a:t>Хотите поделиться сомнениями или тревогами? Хотите улучшить настроение? Найти выход из сложной ситуации?</a:t>
            </a:r>
          </a:p>
          <a:p>
            <a:pPr lvl="0" algn="ctr"/>
            <a:r>
              <a:rPr lang="ru-RU" sz="3600" b="1" kern="0" dirty="0">
                <a:solidFill>
                  <a:srgbClr val="1F497D">
                    <a:lumMod val="60000"/>
                    <a:lumOff val="40000"/>
                  </a:srgbClr>
                </a:solidFill>
              </a:rPr>
              <a:t>Обращайтесь к школьному психологу </a:t>
            </a:r>
            <a:r>
              <a:rPr lang="ru-RU" sz="3600" b="1" kern="0" dirty="0" err="1">
                <a:solidFill>
                  <a:srgbClr val="1F497D">
                    <a:lumMod val="60000"/>
                    <a:lumOff val="40000"/>
                  </a:srgbClr>
                </a:solidFill>
              </a:rPr>
              <a:t>Вединой</a:t>
            </a:r>
            <a:r>
              <a:rPr lang="ru-RU" sz="3600" b="1" kern="0" dirty="0">
                <a:solidFill>
                  <a:srgbClr val="1F497D">
                    <a:lumMod val="60000"/>
                    <a:lumOff val="40000"/>
                  </a:srgbClr>
                </a:solidFill>
              </a:rPr>
              <a:t> Ирине </a:t>
            </a:r>
            <a:r>
              <a:rPr lang="ru-RU" sz="3600" b="1" kern="0" dirty="0" err="1">
                <a:solidFill>
                  <a:srgbClr val="1F497D">
                    <a:lumMod val="60000"/>
                    <a:lumOff val="40000"/>
                  </a:srgbClr>
                </a:solidFill>
              </a:rPr>
              <a:t>Инаровне</a:t>
            </a:r>
            <a:r>
              <a:rPr lang="ru-RU" sz="3600" b="1" kern="0" dirty="0">
                <a:solidFill>
                  <a:srgbClr val="1F497D">
                    <a:lumMod val="60000"/>
                    <a:lumOff val="40000"/>
                  </a:srgbClr>
                </a:solidFill>
              </a:rPr>
              <a:t> по электронной почте </a:t>
            </a:r>
            <a:r>
              <a:rPr lang="en-US" sz="3600" b="1" kern="0" dirty="0">
                <a:solidFill>
                  <a:srgbClr val="1F497D">
                    <a:lumMod val="60000"/>
                    <a:lumOff val="40000"/>
                  </a:srgbClr>
                </a:solidFill>
              </a:rPr>
              <a:t>radiustat@mail.ru</a:t>
            </a:r>
            <a:endParaRPr lang="ru-RU" sz="3600" b="1" kern="0" dirty="0">
              <a:solidFill>
                <a:srgbClr val="1F497D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870943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</TotalTime>
  <Words>40</Words>
  <Application>Microsoft Office PowerPoint</Application>
  <PresentationFormat>Произвольный</PresentationFormat>
  <Paragraphs>3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Рекомендации родителям и педагогам для сохранения и поддержания психологического здоровья детей и подростков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1</dc:creator>
  <cp:lastModifiedBy>1</cp:lastModifiedBy>
  <cp:revision>3</cp:revision>
  <dcterms:created xsi:type="dcterms:W3CDTF">2020-03-23T02:30:49Z</dcterms:created>
  <dcterms:modified xsi:type="dcterms:W3CDTF">2020-04-06T08:44:13Z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2020-03-27T00:00:00Z</vt:filetime>
  </property>
  <property fmtid="{D5CDD505-2E9C-101B-9397-08002B2CF9AE}" pid="3" name="LastSaved">
    <vt:filetime>2020-03-23T00:00:00Z</vt:filetime>
  </property>
</Properties>
</file>